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FE0C9A59-7438-4AC6-ACAB-A1BF07D7E7E3}" type="datetimeFigureOut">
              <a:rPr lang="ru-RU" smtClean="0"/>
              <a:t>25.03.2020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AD421A7C-0AAE-4C30-B8D6-A33C779553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C9A59-7438-4AC6-ACAB-A1BF07D7E7E3}" type="datetimeFigureOut">
              <a:rPr lang="ru-RU" smtClean="0"/>
              <a:t>25.03.2020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21A7C-0AAE-4C30-B8D6-A33C779553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C9A59-7438-4AC6-ACAB-A1BF07D7E7E3}" type="datetimeFigureOut">
              <a:rPr lang="ru-RU" smtClean="0"/>
              <a:t>25.03.2020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21A7C-0AAE-4C30-B8D6-A33C779553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C9A59-7438-4AC6-ACAB-A1BF07D7E7E3}" type="datetimeFigureOut">
              <a:rPr lang="ru-RU" smtClean="0"/>
              <a:t>25.03.2020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21A7C-0AAE-4C30-B8D6-A33C779553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C9A59-7438-4AC6-ACAB-A1BF07D7E7E3}" type="datetimeFigureOut">
              <a:rPr lang="ru-RU" smtClean="0"/>
              <a:t>25.03.2020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21A7C-0AAE-4C30-B8D6-A33C779553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C9A59-7438-4AC6-ACAB-A1BF07D7E7E3}" type="datetimeFigureOut">
              <a:rPr lang="ru-RU" smtClean="0"/>
              <a:t>25.03.2020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21A7C-0AAE-4C30-B8D6-A33C779553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E0C9A59-7438-4AC6-ACAB-A1BF07D7E7E3}" type="datetimeFigureOut">
              <a:rPr lang="ru-RU" smtClean="0"/>
              <a:t>25.03.2020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D421A7C-0AAE-4C30-B8D6-A33C7795531C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FE0C9A59-7438-4AC6-ACAB-A1BF07D7E7E3}" type="datetimeFigureOut">
              <a:rPr lang="ru-RU" smtClean="0"/>
              <a:t>25.03.2020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AD421A7C-0AAE-4C30-B8D6-A33C779553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C9A59-7438-4AC6-ACAB-A1BF07D7E7E3}" type="datetimeFigureOut">
              <a:rPr lang="ru-RU" smtClean="0"/>
              <a:t>25.03.2020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21A7C-0AAE-4C30-B8D6-A33C779553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C9A59-7438-4AC6-ACAB-A1BF07D7E7E3}" type="datetimeFigureOut">
              <a:rPr lang="ru-RU" smtClean="0"/>
              <a:t>25.03.2020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21A7C-0AAE-4C30-B8D6-A33C779553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C9A59-7438-4AC6-ACAB-A1BF07D7E7E3}" type="datetimeFigureOut">
              <a:rPr lang="ru-RU" smtClean="0"/>
              <a:t>25.03.2020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21A7C-0AAE-4C30-B8D6-A33C779553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FE0C9A59-7438-4AC6-ACAB-A1BF07D7E7E3}" type="datetimeFigureOut">
              <a:rPr lang="ru-RU" smtClean="0"/>
              <a:t>25.03.2020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AD421A7C-0AAE-4C30-B8D6-A33C7795531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0"/>
            <a:ext cx="7772400" cy="1470025"/>
          </a:xfrm>
        </p:spPr>
        <p:txBody>
          <a:bodyPr/>
          <a:lstStyle/>
          <a:p>
            <a:r>
              <a:rPr lang="en-US" dirty="0" smtClean="0"/>
              <a:t>Stress management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83768" y="5445224"/>
            <a:ext cx="6400800" cy="1752600"/>
          </a:xfrm>
        </p:spPr>
        <p:txBody>
          <a:bodyPr>
            <a:normAutofit/>
          </a:bodyPr>
          <a:lstStyle/>
          <a:p>
            <a:pPr algn="r"/>
            <a:endParaRPr lang="ru-RU" sz="2000" dirty="0">
              <a:solidFill>
                <a:schemeClr val="tx1"/>
              </a:solidFill>
            </a:endParaRPr>
          </a:p>
        </p:txBody>
      </p:sp>
      <p:pic>
        <p:nvPicPr>
          <p:cNvPr id="18434" name="Picture 2" descr="http://blog.mtbank.by/wp-content/uploads/2015/08/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1412776"/>
            <a:ext cx="6408712" cy="36458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Remind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2044824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US" sz="3600" dirty="0" smtClean="0"/>
              <a:t> How to overcome stress?</a:t>
            </a:r>
            <a:endParaRPr lang="ru-RU" sz="3600" dirty="0" smtClean="0"/>
          </a:p>
          <a:p>
            <a:pPr>
              <a:buFont typeface="Wingdings" pitchFamily="2" charset="2"/>
              <a:buChar char="ü"/>
            </a:pPr>
            <a:r>
              <a:rPr lang="en-US" sz="3600" dirty="0" smtClean="0"/>
              <a:t>How to protect yourself from stress?</a:t>
            </a:r>
            <a:endParaRPr lang="ru-RU" sz="3600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325112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Stress </a:t>
            </a:r>
            <a:r>
              <a:rPr lang="en-US" dirty="0"/>
              <a:t>management - this is what you need for </a:t>
            </a:r>
            <a:r>
              <a:rPr lang="en-US" dirty="0" smtClean="0"/>
              <a:t>a</a:t>
            </a:r>
          </a:p>
          <a:p>
            <a:pPr>
              <a:buNone/>
            </a:pPr>
            <a:r>
              <a:rPr lang="en-US" dirty="0" smtClean="0"/>
              <a:t>fulfilling </a:t>
            </a:r>
            <a:r>
              <a:rPr lang="en-US" dirty="0"/>
              <a:t>life. Trying to suppress stress - means </a:t>
            </a:r>
            <a:r>
              <a:rPr lang="en-US" dirty="0" smtClean="0"/>
              <a:t>to</a:t>
            </a:r>
          </a:p>
          <a:p>
            <a:pPr>
              <a:buNone/>
            </a:pPr>
            <a:r>
              <a:rPr lang="en-US" dirty="0" smtClean="0"/>
              <a:t>fight </a:t>
            </a:r>
            <a:r>
              <a:rPr lang="en-US" dirty="0"/>
              <a:t>with yourself. But learn how to </a:t>
            </a:r>
            <a:r>
              <a:rPr lang="en-US" dirty="0" smtClean="0"/>
              <a:t>manage</a:t>
            </a:r>
          </a:p>
          <a:p>
            <a:pPr>
              <a:buNone/>
            </a:pPr>
            <a:r>
              <a:rPr lang="en-US" dirty="0" smtClean="0"/>
              <a:t>them </a:t>
            </a:r>
            <a:r>
              <a:rPr lang="en-US" dirty="0"/>
              <a:t>- it means creating a resource </a:t>
            </a:r>
            <a:r>
              <a:rPr lang="en-US" dirty="0" smtClean="0"/>
              <a:t>which</a:t>
            </a:r>
          </a:p>
          <a:p>
            <a:pPr>
              <a:buNone/>
            </a:pPr>
            <a:r>
              <a:rPr lang="en-US" dirty="0" smtClean="0"/>
              <a:t>allows </a:t>
            </a:r>
            <a:r>
              <a:rPr lang="en-US" dirty="0"/>
              <a:t>you move through life.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564904"/>
            <a:ext cx="8229600" cy="8926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600" dirty="0" smtClean="0">
                <a:latin typeface="+mj-lt"/>
              </a:rPr>
              <a:t>Thank you for attention!</a:t>
            </a:r>
            <a:endParaRPr lang="ru-RU" sz="3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Pressing issues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525963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US" dirty="0" smtClean="0"/>
              <a:t> </a:t>
            </a:r>
            <a:r>
              <a:rPr lang="en-US" sz="3600" dirty="0" smtClean="0"/>
              <a:t>How to overcome stress?</a:t>
            </a:r>
            <a:endParaRPr lang="ru-RU" sz="3600" dirty="0"/>
          </a:p>
          <a:p>
            <a:pPr>
              <a:buFont typeface="Wingdings" pitchFamily="2" charset="2"/>
              <a:buChar char="ü"/>
            </a:pPr>
            <a:r>
              <a:rPr lang="en-US" sz="3600" dirty="0" smtClean="0"/>
              <a:t>How to protect yourself from stress?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“Stress </a:t>
            </a:r>
            <a:r>
              <a:rPr lang="en-US" dirty="0"/>
              <a:t>management – it is different types </a:t>
            </a:r>
            <a:r>
              <a:rPr lang="en-US" dirty="0" smtClean="0"/>
              <a:t>of</a:t>
            </a:r>
          </a:p>
          <a:p>
            <a:pPr>
              <a:buNone/>
            </a:pPr>
            <a:r>
              <a:rPr lang="en-US" dirty="0" smtClean="0"/>
              <a:t>interventions</a:t>
            </a:r>
            <a:r>
              <a:rPr lang="en-US" dirty="0"/>
              <a:t>, which are carried out to </a:t>
            </a:r>
            <a:r>
              <a:rPr lang="en-US" dirty="0" smtClean="0"/>
              <a:t>fight</a:t>
            </a:r>
          </a:p>
          <a:p>
            <a:pPr>
              <a:buNone/>
            </a:pPr>
            <a:r>
              <a:rPr lang="en-US" dirty="0" smtClean="0"/>
              <a:t>stress</a:t>
            </a:r>
            <a:r>
              <a:rPr lang="en-US" dirty="0"/>
              <a:t>. These interventions involve </a:t>
            </a:r>
            <a:r>
              <a:rPr lang="en-US" dirty="0" smtClean="0"/>
              <a:t>preventive</a:t>
            </a:r>
          </a:p>
          <a:p>
            <a:pPr>
              <a:buNone/>
            </a:pPr>
            <a:r>
              <a:rPr lang="en-US" dirty="0" smtClean="0"/>
              <a:t>measures</a:t>
            </a:r>
            <a:r>
              <a:rPr lang="en-US" dirty="0"/>
              <a:t>. For example: training, </a:t>
            </a:r>
            <a:r>
              <a:rPr lang="en-US" dirty="0" smtClean="0"/>
              <a:t>courses,</a:t>
            </a:r>
          </a:p>
          <a:p>
            <a:pPr>
              <a:buNone/>
            </a:pPr>
            <a:r>
              <a:rPr lang="en-US" dirty="0" smtClean="0"/>
              <a:t>working </a:t>
            </a:r>
            <a:r>
              <a:rPr lang="en-US" dirty="0"/>
              <a:t>with specialists, </a:t>
            </a:r>
            <a:r>
              <a:rPr lang="en-US" dirty="0" smtClean="0"/>
              <a:t>etc”.</a:t>
            </a:r>
            <a:endParaRPr lang="ru-RU" dirty="0"/>
          </a:p>
          <a:p>
            <a:pPr algn="r">
              <a:buNone/>
            </a:pPr>
            <a:r>
              <a:rPr lang="en-US" i="1" dirty="0" smtClean="0"/>
              <a:t>J. Bright and D. Fiona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Practical advice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2348880"/>
            <a:ext cx="8507288" cy="4925144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u="sng" dirty="0" smtClean="0"/>
              <a:t>Realize the situation – it is such as it is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dirty="0"/>
              <a:t>You do not change the situation if you panic. </a:t>
            </a:r>
            <a:r>
              <a:rPr lang="en-US" dirty="0" smtClean="0"/>
              <a:t>It</a:t>
            </a:r>
          </a:p>
          <a:p>
            <a:pPr marL="514350" indent="-514350">
              <a:buNone/>
            </a:pPr>
            <a:r>
              <a:rPr lang="en-US" dirty="0" smtClean="0"/>
              <a:t>will </a:t>
            </a:r>
            <a:r>
              <a:rPr lang="en-US" dirty="0"/>
              <a:t>be better if you do not give vent to </a:t>
            </a:r>
            <a:r>
              <a:rPr lang="en-US" dirty="0" smtClean="0"/>
              <a:t>your</a:t>
            </a:r>
          </a:p>
          <a:p>
            <a:pPr marL="514350" indent="-514350">
              <a:buNone/>
            </a:pPr>
            <a:r>
              <a:rPr lang="en-US" dirty="0" smtClean="0"/>
              <a:t>emotions</a:t>
            </a:r>
            <a:r>
              <a:rPr lang="en-US" dirty="0"/>
              <a:t>.</a:t>
            </a:r>
            <a:endParaRPr lang="ru-RU" dirty="0"/>
          </a:p>
          <a:p>
            <a:pPr marL="514350" indent="-514350">
              <a:buAutoNum type="arabicPeriod" startAt="2"/>
            </a:pPr>
            <a:r>
              <a:rPr lang="en-US" u="sng" dirty="0" smtClean="0"/>
              <a:t>Schedule an exit plan out of the situation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dirty="0"/>
              <a:t>What to do in this situation? Write a list </a:t>
            </a:r>
            <a:r>
              <a:rPr lang="en-US" dirty="0" smtClean="0"/>
              <a:t>of</a:t>
            </a:r>
          </a:p>
          <a:p>
            <a:pPr marL="514350" indent="-514350">
              <a:buNone/>
            </a:pPr>
            <a:r>
              <a:rPr lang="en-US" dirty="0" smtClean="0"/>
              <a:t>options</a:t>
            </a:r>
            <a:r>
              <a:rPr lang="en-US" dirty="0"/>
              <a:t>.</a:t>
            </a:r>
            <a:endParaRPr lang="ru-RU" dirty="0"/>
          </a:p>
          <a:p>
            <a:pPr marL="514350" indent="-51435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476672"/>
            <a:ext cx="8496944" cy="6597352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People who can help you</a:t>
            </a:r>
            <a:endParaRPr lang="ru-RU" dirty="0"/>
          </a:p>
          <a:p>
            <a:pPr lvl="0"/>
            <a:r>
              <a:rPr lang="en-US" dirty="0"/>
              <a:t>Own talents and skills</a:t>
            </a:r>
            <a:endParaRPr lang="ru-RU" dirty="0"/>
          </a:p>
          <a:p>
            <a:pPr>
              <a:buNone/>
            </a:pPr>
            <a:r>
              <a:rPr lang="en-US" dirty="0"/>
              <a:t>Just ask yourself questions which connect </a:t>
            </a:r>
            <a:r>
              <a:rPr lang="en-US" dirty="0" smtClean="0"/>
              <a:t>with</a:t>
            </a:r>
          </a:p>
          <a:p>
            <a:pPr>
              <a:buNone/>
            </a:pPr>
            <a:r>
              <a:rPr lang="en-US" dirty="0" smtClean="0"/>
              <a:t>your </a:t>
            </a:r>
            <a:r>
              <a:rPr lang="en-US" dirty="0"/>
              <a:t>hobby and </a:t>
            </a:r>
            <a:r>
              <a:rPr lang="en-US" dirty="0" smtClean="0"/>
              <a:t>profession</a:t>
            </a:r>
          </a:p>
          <a:p>
            <a:r>
              <a:rPr lang="en-US" dirty="0" smtClean="0"/>
              <a:t>What </a:t>
            </a:r>
            <a:r>
              <a:rPr lang="en-US" dirty="0"/>
              <a:t>do I love?</a:t>
            </a:r>
            <a:endParaRPr lang="ru-RU" dirty="0"/>
          </a:p>
          <a:p>
            <a:pPr lvl="0"/>
            <a:r>
              <a:rPr lang="en-US" dirty="0"/>
              <a:t>What I like to do?</a:t>
            </a:r>
            <a:endParaRPr lang="ru-RU" dirty="0"/>
          </a:p>
          <a:p>
            <a:pPr lvl="0"/>
            <a:r>
              <a:rPr lang="en-US" dirty="0"/>
              <a:t>What profession is closest to me?</a:t>
            </a:r>
            <a:endParaRPr lang="ru-RU" dirty="0"/>
          </a:p>
          <a:p>
            <a:pPr lvl="0"/>
            <a:r>
              <a:rPr lang="en-US" dirty="0"/>
              <a:t>Do I like this</a:t>
            </a:r>
            <a:r>
              <a:rPr lang="en-US" dirty="0" smtClean="0"/>
              <a:t>?</a:t>
            </a:r>
          </a:p>
          <a:p>
            <a:pPr lvl="0">
              <a:buNone/>
            </a:pPr>
            <a:r>
              <a:rPr lang="en-US" dirty="0" smtClean="0"/>
              <a:t>3. </a:t>
            </a:r>
            <a:r>
              <a:rPr lang="en-US" u="sng" dirty="0"/>
              <a:t>Do not be afraid to say directly what you want in the future, how do you see your future life.</a:t>
            </a:r>
            <a:endParaRPr lang="ru-RU" dirty="0"/>
          </a:p>
          <a:p>
            <a:pPr>
              <a:buNone/>
            </a:pPr>
            <a:r>
              <a:rPr lang="en-US" dirty="0"/>
              <a:t>Realize your desires, turn it into goals and steps </a:t>
            </a:r>
            <a:r>
              <a:rPr lang="en-US" dirty="0" smtClean="0"/>
              <a:t>to</a:t>
            </a:r>
          </a:p>
          <a:p>
            <a:pPr>
              <a:buNone/>
            </a:pPr>
            <a:r>
              <a:rPr lang="en-US" dirty="0" smtClean="0"/>
              <a:t>achieve </a:t>
            </a:r>
            <a:r>
              <a:rPr lang="en-US" dirty="0"/>
              <a:t>the goals. Direct your thoughts </a:t>
            </a:r>
            <a:r>
              <a:rPr lang="en-US" dirty="0" smtClean="0"/>
              <a:t>in</a:t>
            </a:r>
          </a:p>
          <a:p>
            <a:pPr>
              <a:buNone/>
            </a:pPr>
            <a:r>
              <a:rPr lang="en-US" dirty="0"/>
              <a:t>t</a:t>
            </a:r>
            <a:r>
              <a:rPr lang="en-US" dirty="0" smtClean="0"/>
              <a:t>his direction</a:t>
            </a:r>
            <a:r>
              <a:rPr lang="en-US" dirty="0"/>
              <a:t>.</a:t>
            </a:r>
            <a:endParaRPr lang="ru-RU" dirty="0"/>
          </a:p>
          <a:p>
            <a:pPr lvl="0">
              <a:buNone/>
            </a:pP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04664"/>
            <a:ext cx="9144000" cy="6858000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dirty="0" smtClean="0"/>
              <a:t>4. </a:t>
            </a:r>
            <a:r>
              <a:rPr lang="en-US" u="sng" dirty="0"/>
              <a:t>Do not let your self-esteem fall in difficult situations.</a:t>
            </a:r>
            <a:endParaRPr lang="ru-RU" dirty="0"/>
          </a:p>
          <a:p>
            <a:pPr>
              <a:buNone/>
            </a:pPr>
            <a:r>
              <a:rPr lang="en-US" dirty="0"/>
              <a:t>Think about your failures and successes. Read stories </a:t>
            </a:r>
            <a:r>
              <a:rPr lang="en-US" dirty="0" smtClean="0"/>
              <a:t>of</a:t>
            </a:r>
          </a:p>
          <a:p>
            <a:pPr>
              <a:buNone/>
            </a:pPr>
            <a:r>
              <a:rPr lang="en-US" dirty="0" smtClean="0"/>
              <a:t>people </a:t>
            </a:r>
            <a:r>
              <a:rPr lang="en-US" dirty="0"/>
              <a:t>who were at the "bottom" and "up". Stress </a:t>
            </a:r>
            <a:r>
              <a:rPr lang="en-US" dirty="0" smtClean="0"/>
              <a:t>cannot</a:t>
            </a:r>
          </a:p>
          <a:p>
            <a:pPr>
              <a:buNone/>
            </a:pPr>
            <a:r>
              <a:rPr lang="en-US" dirty="0" smtClean="0"/>
              <a:t>be </a:t>
            </a:r>
            <a:r>
              <a:rPr lang="en-US" dirty="0"/>
              <a:t>eternal. Depression will pass.</a:t>
            </a:r>
            <a:endParaRPr lang="ru-RU" dirty="0"/>
          </a:p>
          <a:p>
            <a:pPr lvl="0">
              <a:buNone/>
            </a:pPr>
            <a:r>
              <a:rPr lang="en-US" dirty="0" smtClean="0"/>
              <a:t>5. </a:t>
            </a:r>
            <a:r>
              <a:rPr lang="en-US" u="sng" dirty="0" smtClean="0"/>
              <a:t>Pay </a:t>
            </a:r>
            <a:r>
              <a:rPr lang="en-US" u="sng" dirty="0"/>
              <a:t>no attention to the opinion of the other people.</a:t>
            </a:r>
            <a:endParaRPr lang="ru-RU" dirty="0"/>
          </a:p>
          <a:p>
            <a:pPr>
              <a:buNone/>
            </a:pPr>
            <a:r>
              <a:rPr lang="en-US" dirty="0"/>
              <a:t>It distract of the main tasks.</a:t>
            </a:r>
            <a:endParaRPr lang="ru-RU" dirty="0"/>
          </a:p>
          <a:p>
            <a:pPr lvl="0">
              <a:buNone/>
            </a:pPr>
            <a:r>
              <a:rPr lang="en-US" dirty="0" smtClean="0"/>
              <a:t>6. </a:t>
            </a:r>
            <a:r>
              <a:rPr lang="en-US" u="sng" dirty="0" smtClean="0"/>
              <a:t>More </a:t>
            </a:r>
            <a:r>
              <a:rPr lang="en-US" u="sng" dirty="0"/>
              <a:t>activities and actions</a:t>
            </a:r>
            <a:r>
              <a:rPr lang="en-US" dirty="0"/>
              <a:t>.</a:t>
            </a:r>
            <a:endParaRPr lang="ru-RU" dirty="0"/>
          </a:p>
          <a:p>
            <a:pPr>
              <a:buNone/>
            </a:pPr>
            <a:r>
              <a:rPr lang="en-US" dirty="0"/>
              <a:t>Be an active person, do not fail into despair. Try </a:t>
            </a:r>
            <a:r>
              <a:rPr lang="en-US" dirty="0" smtClean="0"/>
              <a:t>to</a:t>
            </a:r>
          </a:p>
          <a:p>
            <a:pPr>
              <a:buNone/>
            </a:pPr>
            <a:r>
              <a:rPr lang="en-US" dirty="0" smtClean="0"/>
              <a:t>Develop more </a:t>
            </a:r>
            <a:r>
              <a:rPr lang="en-US" dirty="0"/>
              <a:t>time to sport. </a:t>
            </a:r>
            <a:endParaRPr lang="ru-RU" dirty="0"/>
          </a:p>
          <a:p>
            <a:pPr lvl="0">
              <a:buNone/>
            </a:pPr>
            <a:r>
              <a:rPr lang="en-US" dirty="0" smtClean="0"/>
              <a:t>7. </a:t>
            </a:r>
            <a:r>
              <a:rPr lang="en-US" u="sng" dirty="0" smtClean="0"/>
              <a:t>Rest</a:t>
            </a:r>
            <a:r>
              <a:rPr lang="en-US" dirty="0"/>
              <a:t>.</a:t>
            </a:r>
            <a:endParaRPr lang="ru-RU" dirty="0"/>
          </a:p>
          <a:p>
            <a:pPr>
              <a:buNone/>
            </a:pPr>
            <a:r>
              <a:rPr lang="en-US" dirty="0"/>
              <a:t>Rest is a great way to bring your nervous system back </a:t>
            </a:r>
            <a:r>
              <a:rPr lang="en-US" dirty="0" smtClean="0"/>
              <a:t>to</a:t>
            </a:r>
          </a:p>
          <a:p>
            <a:pPr>
              <a:buNone/>
            </a:pPr>
            <a:r>
              <a:rPr lang="en-US" dirty="0" smtClean="0"/>
              <a:t>normal</a:t>
            </a:r>
            <a:r>
              <a:rPr lang="en-US" dirty="0"/>
              <a:t>. Take your favorite things, distract from all </a:t>
            </a:r>
            <a:r>
              <a:rPr lang="en-US" dirty="0" smtClean="0"/>
              <a:t>the</a:t>
            </a:r>
          </a:p>
          <a:p>
            <a:pPr>
              <a:buNone/>
            </a:pPr>
            <a:r>
              <a:rPr lang="en-US" dirty="0" smtClean="0"/>
              <a:t>problems </a:t>
            </a:r>
            <a:r>
              <a:rPr lang="en-US" dirty="0"/>
              <a:t>for 2-3 days.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en-US" sz="4900" dirty="0" smtClean="0"/>
              <a:t>Antistressful </a:t>
            </a:r>
            <a:r>
              <a:rPr lang="en-US" sz="4900" dirty="0"/>
              <a:t>rules of </a:t>
            </a:r>
            <a:r>
              <a:rPr lang="en-US" sz="4900" dirty="0" smtClean="0"/>
              <a:t>behavior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21506" name="Picture 2" descr="http://www.2do2go.ru/uploads/full/1e3ede9c48d6dd058c3e6c8665ec7f1c_w960_h204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88840"/>
            <a:ext cx="9144000" cy="457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764704"/>
            <a:ext cx="8291264" cy="5112568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u="sng" dirty="0" smtClean="0"/>
              <a:t>Get </a:t>
            </a:r>
            <a:r>
              <a:rPr lang="en-US" u="sng" dirty="0"/>
              <a:t>up in the morning for 10 </a:t>
            </a:r>
            <a:r>
              <a:rPr lang="en-US" u="sng" dirty="0" smtClean="0"/>
              <a:t>minutes</a:t>
            </a:r>
          </a:p>
          <a:p>
            <a:pPr marL="514350" indent="-514350">
              <a:buNone/>
            </a:pPr>
            <a:r>
              <a:rPr lang="en-US" u="sng" dirty="0" smtClean="0"/>
              <a:t>earlier</a:t>
            </a:r>
            <a:r>
              <a:rPr lang="en-US" u="sng" dirty="0"/>
              <a:t> than </a:t>
            </a:r>
            <a:r>
              <a:rPr lang="en-US" u="sng" dirty="0" smtClean="0"/>
              <a:t>usual.</a:t>
            </a:r>
          </a:p>
          <a:p>
            <a:pPr marL="514350" indent="-514350">
              <a:buNone/>
            </a:pPr>
            <a:r>
              <a:rPr lang="en-US" dirty="0" smtClean="0"/>
              <a:t>You</a:t>
            </a:r>
            <a:r>
              <a:rPr lang="en-US" dirty="0"/>
              <a:t> can avoid the irritation of the morning. </a:t>
            </a:r>
            <a:r>
              <a:rPr lang="en-US" dirty="0" smtClean="0"/>
              <a:t>Calm</a:t>
            </a:r>
          </a:p>
          <a:p>
            <a:pPr marL="514350" indent="-514350">
              <a:buNone/>
            </a:pPr>
            <a:r>
              <a:rPr lang="en-US" dirty="0" smtClean="0"/>
              <a:t>and </a:t>
            </a:r>
            <a:r>
              <a:rPr lang="en-US" dirty="0"/>
              <a:t>orderly morning reduces </a:t>
            </a:r>
            <a:r>
              <a:rPr lang="en-US" dirty="0" smtClean="0"/>
              <a:t>trouble.</a:t>
            </a:r>
          </a:p>
          <a:p>
            <a:pPr marL="514350" indent="-514350">
              <a:buNone/>
            </a:pPr>
            <a:r>
              <a:rPr lang="en-US" dirty="0" smtClean="0"/>
              <a:t>2. </a:t>
            </a:r>
            <a:r>
              <a:rPr lang="en-US" u="sng" dirty="0" smtClean="0"/>
              <a:t>Do not rely on your memory.</a:t>
            </a:r>
          </a:p>
          <a:p>
            <a:pPr marL="514350" indent="-514350">
              <a:buNone/>
            </a:pPr>
            <a:r>
              <a:rPr lang="en-US" dirty="0" smtClean="0"/>
              <a:t>Keep a diary.</a:t>
            </a:r>
          </a:p>
          <a:p>
            <a:pPr marL="514350" indent="-514350">
              <a:buNone/>
            </a:pPr>
            <a:r>
              <a:rPr lang="en-US" dirty="0" smtClean="0"/>
              <a:t>3. </a:t>
            </a:r>
            <a:r>
              <a:rPr lang="en-US" u="sng" dirty="0" smtClean="0"/>
              <a:t>Count your luck. </a:t>
            </a:r>
          </a:p>
          <a:p>
            <a:pPr marL="514350" indent="-514350">
              <a:buNone/>
            </a:pPr>
            <a:r>
              <a:rPr lang="en-US" dirty="0" smtClean="0"/>
              <a:t>Memories of good reduce your irritation.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836712"/>
            <a:ext cx="8363272" cy="5721499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4. </a:t>
            </a:r>
            <a:r>
              <a:rPr lang="en-US" u="sng" dirty="0" smtClean="0"/>
              <a:t>Get enough sleep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Energetic condition improves efficiency and</a:t>
            </a:r>
          </a:p>
          <a:p>
            <a:pPr>
              <a:buNone/>
            </a:pPr>
            <a:r>
              <a:rPr lang="en-US" dirty="0" smtClean="0"/>
              <a:t>Increases stress resistance.</a:t>
            </a:r>
          </a:p>
          <a:p>
            <a:pPr>
              <a:buNone/>
            </a:pPr>
            <a:r>
              <a:rPr lang="en-US" dirty="0" smtClean="0"/>
              <a:t>5. </a:t>
            </a:r>
            <a:r>
              <a:rPr lang="en-US" u="sng" dirty="0" smtClean="0"/>
              <a:t>Keep things in order.</a:t>
            </a:r>
          </a:p>
          <a:p>
            <a:pPr>
              <a:buNone/>
            </a:pPr>
            <a:r>
              <a:rPr lang="en-US" dirty="0" smtClean="0"/>
              <a:t>The order on the desktop helps to be calm.</a:t>
            </a:r>
          </a:p>
          <a:p>
            <a:pPr>
              <a:buNone/>
            </a:pPr>
            <a:r>
              <a:rPr lang="en-US" dirty="0" smtClean="0"/>
              <a:t>6. </a:t>
            </a:r>
            <a:r>
              <a:rPr lang="en-US" u="sng" dirty="0" smtClean="0"/>
              <a:t>Make your holiday as diverse as possible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Varied holding weekdays and weekends helps</a:t>
            </a:r>
          </a:p>
          <a:p>
            <a:pPr>
              <a:buNone/>
            </a:pPr>
            <a:r>
              <a:rPr lang="en-US" dirty="0" smtClean="0"/>
              <a:t>boost your performance.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142</TotalTime>
  <Words>452</Words>
  <Application>Microsoft Office PowerPoint</Application>
  <PresentationFormat>Экран (4:3)</PresentationFormat>
  <Paragraphs>70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Georgia</vt:lpstr>
      <vt:lpstr>Trebuchet MS</vt:lpstr>
      <vt:lpstr>Wingdings</vt:lpstr>
      <vt:lpstr>Wingdings 2</vt:lpstr>
      <vt:lpstr>Городская</vt:lpstr>
      <vt:lpstr>Stress management </vt:lpstr>
      <vt:lpstr>Pressing issues</vt:lpstr>
      <vt:lpstr>Definition</vt:lpstr>
      <vt:lpstr>Practical advice</vt:lpstr>
      <vt:lpstr>Презентация PowerPoint</vt:lpstr>
      <vt:lpstr>Презентация PowerPoint</vt:lpstr>
      <vt:lpstr>Antistressful rules of behavior  </vt:lpstr>
      <vt:lpstr>Презентация PowerPoint</vt:lpstr>
      <vt:lpstr>Презентация PowerPoint</vt:lpstr>
      <vt:lpstr>Remind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Stress management</dc:title>
  <dc:creator>Мария</dc:creator>
  <cp:lastModifiedBy>Смагулова Айгерм</cp:lastModifiedBy>
  <cp:revision>16</cp:revision>
  <dcterms:created xsi:type="dcterms:W3CDTF">2016-04-05T13:19:36Z</dcterms:created>
  <dcterms:modified xsi:type="dcterms:W3CDTF">2020-03-25T05:34:21Z</dcterms:modified>
</cp:coreProperties>
</file>